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8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628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1"/>
  </p:normalViewPr>
  <p:slideViewPr>
    <p:cSldViewPr snapToGrid="0" snapToObjects="1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3/8/21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9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9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8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8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0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0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8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3/8/21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606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7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22088BD-0829-3342-A898-728FB2AEE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868" y="1539977"/>
            <a:ext cx="8402264" cy="37780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B808B0-788D-9142-BC9C-4DF6E3B6B6C8}"/>
              </a:ext>
            </a:extLst>
          </p:cNvPr>
          <p:cNvSpPr txBox="1"/>
          <p:nvPr/>
        </p:nvSpPr>
        <p:spPr>
          <a:xfrm>
            <a:off x="7808497" y="3767266"/>
            <a:ext cx="2791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www.training2send.org</a:t>
            </a:r>
          </a:p>
        </p:txBody>
      </p:sp>
    </p:spTree>
    <p:extLst>
      <p:ext uri="{BB962C8B-B14F-4D97-AF65-F5344CB8AC3E}">
        <p14:creationId xmlns:p14="http://schemas.microsoft.com/office/powerpoint/2010/main" val="323177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DC32A-23CF-7244-A990-85F266E95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9" y="457198"/>
            <a:ext cx="11281609" cy="594360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3114" y="585572"/>
            <a:ext cx="1318308" cy="59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5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72AD66-2CB7-C648-BB97-48AEA016E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9" y="457196"/>
            <a:ext cx="11281609" cy="594360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7188" y="621789"/>
            <a:ext cx="1355379" cy="60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5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EC0A1E-A6C4-684D-9780-919F191D0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10" y="457197"/>
            <a:ext cx="11291900" cy="594360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554" y="621790"/>
            <a:ext cx="1420657" cy="6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7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7DD977-5ABC-C343-AEC1-425341782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10" y="457196"/>
            <a:ext cx="11281608" cy="595397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042" y="638600"/>
            <a:ext cx="1330665" cy="5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23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</Words>
  <Application>Microsoft Macintosh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Century Gothic</vt:lpstr>
      <vt:lpstr>Garamond</vt:lpstr>
      <vt:lpstr>Gill Sans MT</vt:lpstr>
      <vt:lpstr>SavonVTI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14</cp:revision>
  <dcterms:created xsi:type="dcterms:W3CDTF">2020-05-10T19:38:46Z</dcterms:created>
  <dcterms:modified xsi:type="dcterms:W3CDTF">2021-03-09T01:15:25Z</dcterms:modified>
</cp:coreProperties>
</file>