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1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3/8/21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C32A-23CF-7244-A990-85F266E9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09" y="457198"/>
            <a:ext cx="11281609" cy="594360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19" y="538580"/>
            <a:ext cx="1422816" cy="6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2AD66-2CB7-C648-BB97-48AEA016E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10" y="457196"/>
            <a:ext cx="11281608" cy="59539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049" y="621791"/>
            <a:ext cx="1577800" cy="7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7725A-D04F-9347-AC44-3930F5A2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10" y="457197"/>
            <a:ext cx="11291900" cy="594360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26" y="741597"/>
            <a:ext cx="1293595" cy="5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7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C9ECA0B-273B-CA45-B106-14CD9E609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1608"/>
            <a:ext cx="11281609" cy="5943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40" y="655188"/>
            <a:ext cx="1626881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3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2020-05-10T19:38:46Z</dcterms:created>
  <dcterms:modified xsi:type="dcterms:W3CDTF">2021-03-09T02:11:06Z</dcterms:modified>
</cp:coreProperties>
</file>