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A734BC5-D27C-134B-BB2B-F3ACF661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2"/>
            <a:ext cx="11281608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A7D280-B15C-6B43-B662-3D7BFBAA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841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2020-05-10T19:38:46Z</dcterms:created>
  <dcterms:modified xsi:type="dcterms:W3CDTF">2021-05-25T20:06:27Z</dcterms:modified>
</cp:coreProperties>
</file>